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68533-7979-44C9-AFDD-F9982291939D}" type="datetimeFigureOut">
              <a:rPr lang="nl-NL" smtClean="0"/>
              <a:t>20-11-2023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5B32B-A7FA-48CA-8236-B7B23967816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5791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68533-7979-44C9-AFDD-F9982291939D}" type="datetimeFigureOut">
              <a:rPr lang="nl-NL" smtClean="0"/>
              <a:t>20-11-2023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5B32B-A7FA-48CA-8236-B7B23967816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0773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68533-7979-44C9-AFDD-F9982291939D}" type="datetimeFigureOut">
              <a:rPr lang="nl-NL" smtClean="0"/>
              <a:t>20-11-2023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5B32B-A7FA-48CA-8236-B7B23967816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9208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68533-7979-44C9-AFDD-F9982291939D}" type="datetimeFigureOut">
              <a:rPr lang="nl-NL" smtClean="0"/>
              <a:t>20-11-2023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5B32B-A7FA-48CA-8236-B7B23967816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4284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68533-7979-44C9-AFDD-F9982291939D}" type="datetimeFigureOut">
              <a:rPr lang="nl-NL" smtClean="0"/>
              <a:t>20-11-2023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5B32B-A7FA-48CA-8236-B7B23967816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2137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68533-7979-44C9-AFDD-F9982291939D}" type="datetimeFigureOut">
              <a:rPr lang="nl-NL" smtClean="0"/>
              <a:t>20-11-2023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5B32B-A7FA-48CA-8236-B7B23967816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4391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68533-7979-44C9-AFDD-F9982291939D}" type="datetimeFigureOut">
              <a:rPr lang="nl-NL" smtClean="0"/>
              <a:t>20-11-2023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5B32B-A7FA-48CA-8236-B7B23967816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8206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68533-7979-44C9-AFDD-F9982291939D}" type="datetimeFigureOut">
              <a:rPr lang="nl-NL" smtClean="0"/>
              <a:t>20-11-2023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5B32B-A7FA-48CA-8236-B7B23967816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2917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68533-7979-44C9-AFDD-F9982291939D}" type="datetimeFigureOut">
              <a:rPr lang="nl-NL" smtClean="0"/>
              <a:t>20-11-2023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5B32B-A7FA-48CA-8236-B7B23967816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8873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68533-7979-44C9-AFDD-F9982291939D}" type="datetimeFigureOut">
              <a:rPr lang="nl-NL" smtClean="0"/>
              <a:t>20-11-2023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5B32B-A7FA-48CA-8236-B7B23967816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3577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68533-7979-44C9-AFDD-F9982291939D}" type="datetimeFigureOut">
              <a:rPr lang="nl-NL" smtClean="0"/>
              <a:t>20-11-2023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5B32B-A7FA-48CA-8236-B7B23967816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2806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68533-7979-44C9-AFDD-F9982291939D}" type="datetimeFigureOut">
              <a:rPr lang="nl-NL" smtClean="0"/>
              <a:t>20-11-2023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5B32B-A7FA-48CA-8236-B7B23967816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2378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8531"/>
            <a:ext cx="12055152" cy="6288832"/>
          </a:xfrm>
          <a:solidFill>
            <a:schemeClr val="tx1"/>
          </a:solidFill>
        </p:spPr>
        <p:txBody>
          <a:bodyPr>
            <a:prstTxWarp prst="textFadeLeft">
              <a:avLst/>
            </a:prstTxWarp>
          </a:bodyPr>
          <a:lstStyle/>
          <a:p>
            <a:r>
              <a:rPr lang="nl-NL" b="1" dirty="0" smtClean="0">
                <a:ln>
                  <a:solidFill>
                    <a:schemeClr val="tx1"/>
                  </a:solidFill>
                </a:ln>
                <a:blipFill>
                  <a:blip r:embed="rId2"/>
                  <a:stretch>
                    <a:fillRect/>
                  </a:stretch>
                </a:blip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---------------</a:t>
            </a:r>
            <a:endParaRPr lang="nl-NL" b="1" dirty="0">
              <a:ln>
                <a:solidFill>
                  <a:schemeClr val="tx1"/>
                </a:solidFill>
              </a:ln>
              <a:blipFill>
                <a:blip r:embed="rId2"/>
                <a:stretch>
                  <a:fillRect/>
                </a:stretch>
              </a:blip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59632" y="270588"/>
            <a:ext cx="10932367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sz="44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pperplate Gothic Light" panose="020E0507020206020404" pitchFamily="34" charset="0"/>
              </a:rPr>
              <a:t>Welkom bij Herbers tweewielers</a:t>
            </a:r>
            <a:endParaRPr lang="nl-NL" sz="4400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Light" panose="020E0507020206020404" pitchFamily="34" charset="0"/>
            </a:endParaRPr>
          </a:p>
        </p:txBody>
      </p:sp>
      <p:pic>
        <p:nvPicPr>
          <p:cNvPr id="1026" name="Picture 2" descr="Fietsonderhoud zelf doen | Voor- en nadelen, Tips , Prijs, Gereedschap 2023  - Wielrenner.e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45" y="5408402"/>
            <a:ext cx="793102" cy="52873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127000">
              <a:schemeClr val="accent2"/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314758" y="6007299"/>
            <a:ext cx="18194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solidFill>
                  <a:schemeClr val="bg1"/>
                </a:solidFill>
              </a:rPr>
              <a:t>O</a:t>
            </a:r>
            <a:r>
              <a:rPr lang="nl-NL" sz="1400" b="1" dirty="0" smtClean="0">
                <a:solidFill>
                  <a:schemeClr val="bg1"/>
                </a:solidFill>
              </a:rPr>
              <a:t>nderhoud en reparatie van u fiets</a:t>
            </a:r>
            <a:endParaRPr lang="nl-NL" sz="1400" b="1" dirty="0">
              <a:solidFill>
                <a:schemeClr val="bg1"/>
              </a:solidFill>
            </a:endParaRPr>
          </a:p>
        </p:txBody>
      </p:sp>
      <p:pic>
        <p:nvPicPr>
          <p:cNvPr id="1028" name="Picture 4" descr="Daniel Tweewielers | De fietswinkel in Amsterdam!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040" y="5417984"/>
            <a:ext cx="833547" cy="509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17420" y="5969356"/>
            <a:ext cx="2197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>
                <a:solidFill>
                  <a:schemeClr val="bg1"/>
                </a:solidFill>
              </a:rPr>
              <a:t>Verkoop van nieuwe en gebruikte fietsen</a:t>
            </a:r>
            <a:endParaRPr lang="nl-NL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063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17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Copperplate Gothic Light</vt:lpstr>
      <vt:lpstr>Office Theme</vt:lpstr>
      <vt:lpstr>---------------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---------------</dc:title>
  <dc:creator>jeroen Lamberink</dc:creator>
  <cp:lastModifiedBy>jeroen Lamberink</cp:lastModifiedBy>
  <cp:revision>7</cp:revision>
  <dcterms:created xsi:type="dcterms:W3CDTF">2023-11-20T19:56:05Z</dcterms:created>
  <dcterms:modified xsi:type="dcterms:W3CDTF">2023-11-20T20:53:58Z</dcterms:modified>
</cp:coreProperties>
</file>