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79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77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20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2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13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39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820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91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887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57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80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68533-7979-44C9-AFDD-F9982291939D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B32B-A7FA-48CA-8236-B7B2396781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3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8531"/>
            <a:ext cx="12055152" cy="6288832"/>
          </a:xfrm>
          <a:solidFill>
            <a:schemeClr val="tx1"/>
          </a:solidFill>
        </p:spPr>
        <p:txBody>
          <a:bodyPr>
            <a:prstTxWarp prst="textFadeLeft">
              <a:avLst/>
            </a:prstTxWarp>
          </a:bodyPr>
          <a:lstStyle/>
          <a:p>
            <a:r>
              <a:rPr lang="nl-NL" b="1" dirty="0" smtClean="0">
                <a:ln>
                  <a:solidFill>
                    <a:schemeClr val="tx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---------------</a:t>
            </a:r>
            <a:endParaRPr lang="nl-NL" b="1" dirty="0">
              <a:ln>
                <a:solidFill>
                  <a:schemeClr val="tx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70588"/>
            <a:ext cx="10932367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anose="020E0507020206020404" pitchFamily="34" charset="0"/>
              </a:rPr>
              <a:t>Welkom bij Herbers tweewielers</a:t>
            </a:r>
            <a:endParaRPr lang="nl-NL" sz="44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anose="020E0507020206020404" pitchFamily="34" charset="0"/>
            </a:endParaRPr>
          </a:p>
        </p:txBody>
      </p:sp>
      <p:pic>
        <p:nvPicPr>
          <p:cNvPr id="1026" name="Picture 2" descr="Fietsonderhoud zelf doen | Voor- en nadelen, Tips , Prijs, Gereedschap 2023  - Wielrenner.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45" y="5408402"/>
            <a:ext cx="793102" cy="5287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27000">
              <a:schemeClr val="accent2"/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14758" y="6007299"/>
            <a:ext cx="1819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O</a:t>
            </a:r>
            <a:r>
              <a:rPr lang="nl-NL" sz="1400" b="1" dirty="0" smtClean="0">
                <a:solidFill>
                  <a:schemeClr val="bg1"/>
                </a:solidFill>
              </a:rPr>
              <a:t>nderhoud en reparatie van u fiets</a:t>
            </a:r>
            <a:endParaRPr lang="nl-NL" sz="14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Daniel Tweewielers | De fietswinkel in Amsterdam!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40" y="5417984"/>
            <a:ext cx="833547" cy="50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7420" y="5969356"/>
            <a:ext cx="2197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Verkoop van nieuwe en gebruikte fietsen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6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Copperplate Gothic Light</vt:lpstr>
      <vt:lpstr>Office Theme</vt:lpstr>
      <vt:lpstr>---------------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---------------</dc:title>
  <dc:creator>jeroen Lamberink</dc:creator>
  <cp:lastModifiedBy>jeroen Lamberink</cp:lastModifiedBy>
  <cp:revision>7</cp:revision>
  <dcterms:created xsi:type="dcterms:W3CDTF">2023-11-20T19:56:05Z</dcterms:created>
  <dcterms:modified xsi:type="dcterms:W3CDTF">2023-11-20T20:53:58Z</dcterms:modified>
</cp:coreProperties>
</file>